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5" r:id="rId3"/>
    <p:sldId id="259" r:id="rId4"/>
    <p:sldId id="261" r:id="rId5"/>
    <p:sldId id="271" r:id="rId6"/>
    <p:sldId id="272" r:id="rId7"/>
    <p:sldId id="257" r:id="rId8"/>
    <p:sldId id="262" r:id="rId9"/>
    <p:sldId id="258" r:id="rId10"/>
    <p:sldId id="260" r:id="rId11"/>
    <p:sldId id="263" r:id="rId12"/>
    <p:sldId id="264" r:id="rId13"/>
    <p:sldId id="266" r:id="rId14"/>
    <p:sldId id="268" r:id="rId15"/>
    <p:sldId id="273" r:id="rId16"/>
    <p:sldId id="276" r:id="rId17"/>
    <p:sldId id="278" r:id="rId18"/>
    <p:sldId id="270" r:id="rId19"/>
    <p:sldId id="279" r:id="rId20"/>
    <p:sldId id="269" r:id="rId21"/>
    <p:sldId id="277" r:id="rId22"/>
    <p:sldId id="265" r:id="rId23"/>
    <p:sldId id="274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 autoAdjust="0"/>
    <p:restoredTop sz="81350" autoAdjust="0"/>
  </p:normalViewPr>
  <p:slideViewPr>
    <p:cSldViewPr>
      <p:cViewPr varScale="1">
        <p:scale>
          <a:sx n="55" d="100"/>
          <a:sy n="55" d="100"/>
        </p:scale>
        <p:origin x="-184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ADFF8-ECEE-4F0F-8FDC-D74402F5ED92}" type="datetimeFigureOut">
              <a:rPr lang="en-GB" smtClean="0"/>
              <a:t>18/05/2012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32DBC-025A-43AF-8874-B850CA5A6A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32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Processing data one item at a time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2DBC-025A-43AF-8874-B850CA5A6A8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409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soon as you have something, or a buffer of</a:t>
            </a:r>
            <a:r>
              <a:rPr lang="en-US" baseline="0" dirty="0" smtClean="0"/>
              <a:t> size Z, process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2DBC-025A-43AF-8874-B850CA5A6A8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371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Trying to get</a:t>
            </a:r>
            <a:r>
              <a:rPr lang="en-US" baseline="0" dirty="0" smtClean="0"/>
              <a:t> everything</a:t>
            </a:r>
          </a:p>
          <a:p>
            <a:r>
              <a:rPr lang="en-US" baseline="0" dirty="0" smtClean="0"/>
              <a:t>Buffers</a:t>
            </a:r>
          </a:p>
          <a:p>
            <a:r>
              <a:rPr lang="en-US" baseline="0" dirty="0" smtClean="0"/>
              <a:t>Memory limits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2DBC-025A-43AF-8874-B850CA5A6A8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552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Train arrives</a:t>
            </a:r>
          </a:p>
          <a:p>
            <a:r>
              <a:rPr lang="en-US" dirty="0" smtClean="0"/>
              <a:t>Wait to</a:t>
            </a:r>
            <a:r>
              <a:rPr lang="en-US" baseline="0" dirty="0" smtClean="0"/>
              <a:t> process</a:t>
            </a:r>
          </a:p>
          <a:p>
            <a:r>
              <a:rPr lang="en-US" baseline="0" dirty="0" smtClean="0"/>
              <a:t>Takes up space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2DBC-025A-43AF-8874-B850CA5A6A8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679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 a function to all elements</a:t>
            </a:r>
          </a:p>
          <a:p>
            <a:r>
              <a:rPr lang="en-US" dirty="0" smtClean="0"/>
              <a:t>Apply</a:t>
            </a:r>
            <a:r>
              <a:rPr lang="en-US" baseline="0" dirty="0" smtClean="0"/>
              <a:t> multiple functions to all elements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2DBC-025A-43AF-8874-B850CA5A6A8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35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data stream arrives</a:t>
            </a:r>
            <a:r>
              <a:rPr lang="en-US" baseline="0" dirty="0" smtClean="0"/>
              <a:t>, you store it, do some actions, store the result, etc.</a:t>
            </a:r>
          </a:p>
          <a:p>
            <a:r>
              <a:rPr lang="en-US" baseline="0" dirty="0" smtClean="0"/>
              <a:t>N data elements, 2N of data after first iteration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2DBC-025A-43AF-8874-B850CA5A6A8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375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r>
              <a:rPr lang="en-US" baseline="0" dirty="0" smtClean="0"/>
              <a:t> management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2DBC-025A-43AF-8874-B850CA5A6A8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850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Creating abstract</a:t>
            </a:r>
            <a:r>
              <a:rPr lang="en-US" baseline="0" dirty="0" smtClean="0"/>
              <a:t> structures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2DBC-025A-43AF-8874-B850CA5A6A8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368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can’t fit all data</a:t>
            </a:r>
          </a:p>
          <a:p>
            <a:r>
              <a:rPr lang="en-US" dirty="0" smtClean="0"/>
              <a:t>We don’t need</a:t>
            </a:r>
            <a:r>
              <a:rPr lang="en-US" baseline="0" dirty="0" smtClean="0"/>
              <a:t> all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2DBC-025A-43AF-8874-B850CA5A6A8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16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XML is great</a:t>
            </a:r>
          </a:p>
          <a:p>
            <a:r>
              <a:rPr lang="en-US" dirty="0" smtClean="0"/>
              <a:t>Process files without reading all data</a:t>
            </a:r>
          </a:p>
          <a:p>
            <a:r>
              <a:rPr lang="en-US" dirty="0" smtClean="0"/>
              <a:t>Parse files without</a:t>
            </a:r>
            <a:r>
              <a:rPr lang="en-US" baseline="0" dirty="0" smtClean="0"/>
              <a:t> reading all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2DBC-025A-43AF-8874-B850CA5A6A8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86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B3EC-DB98-43C0-81CE-A35C32EF875C}" type="datetimeFigureOut">
              <a:rPr lang="en-GB" smtClean="0"/>
              <a:t>18/05/2012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7B8D-DE4A-42B8-A0C4-26B21C2350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68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B3EC-DB98-43C0-81CE-A35C32EF875C}" type="datetimeFigureOut">
              <a:rPr lang="en-GB" smtClean="0"/>
              <a:t>18/05/2012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7B8D-DE4A-42B8-A0C4-26B21C2350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7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B3EC-DB98-43C0-81CE-A35C32EF875C}" type="datetimeFigureOut">
              <a:rPr lang="en-GB" smtClean="0"/>
              <a:t>18/05/2012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7B8D-DE4A-42B8-A0C4-26B21C2350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846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B3EC-DB98-43C0-81CE-A35C32EF875C}" type="datetimeFigureOut">
              <a:rPr lang="en-GB" smtClean="0"/>
              <a:t>18/05/2012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7B8D-DE4A-42B8-A0C4-26B21C2350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12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B3EC-DB98-43C0-81CE-A35C32EF875C}" type="datetimeFigureOut">
              <a:rPr lang="en-GB" smtClean="0"/>
              <a:t>18/05/2012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7B8D-DE4A-42B8-A0C4-26B21C2350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64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B3EC-DB98-43C0-81CE-A35C32EF875C}" type="datetimeFigureOut">
              <a:rPr lang="en-GB" smtClean="0"/>
              <a:t>18/05/2012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7B8D-DE4A-42B8-A0C4-26B21C2350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324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B3EC-DB98-43C0-81CE-A35C32EF875C}" type="datetimeFigureOut">
              <a:rPr lang="en-GB" smtClean="0"/>
              <a:t>18/05/2012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7B8D-DE4A-42B8-A0C4-26B21C2350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431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B3EC-DB98-43C0-81CE-A35C32EF875C}" type="datetimeFigureOut">
              <a:rPr lang="en-GB" smtClean="0"/>
              <a:t>18/05/2012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7B8D-DE4A-42B8-A0C4-26B21C2350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011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B3EC-DB98-43C0-81CE-A35C32EF875C}" type="datetimeFigureOut">
              <a:rPr lang="en-GB" smtClean="0"/>
              <a:t>18/05/2012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7B8D-DE4A-42B8-A0C4-26B21C2350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970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B3EC-DB98-43C0-81CE-A35C32EF875C}" type="datetimeFigureOut">
              <a:rPr lang="en-GB" smtClean="0"/>
              <a:t>18/05/2012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7B8D-DE4A-42B8-A0C4-26B21C2350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06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B3EC-DB98-43C0-81CE-A35C32EF875C}" type="datetimeFigureOut">
              <a:rPr lang="en-GB" smtClean="0"/>
              <a:t>18/05/2012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7B8D-DE4A-42B8-A0C4-26B21C2350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269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0B3EC-DB98-43C0-81CE-A35C32EF875C}" type="datetimeFigureOut">
              <a:rPr lang="en-GB" smtClean="0"/>
              <a:t>18/05/2012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D7B8D-DE4A-42B8-A0C4-26B21C2350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07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ebspecies.co.uk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witter.com/juokaz" TargetMode="External"/><Relationship Id="rId4" Type="http://schemas.openxmlformats.org/officeDocument/2006/relationships/hyperlink" Target="http://juokaz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juokaz.com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witter.com/juokaz" TargetMode="External"/><Relationship Id="rId4" Type="http://schemas.openxmlformats.org/officeDocument/2006/relationships/hyperlink" Target="mailto:juozas@juokaz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Laz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09" y="584335"/>
            <a:ext cx="4156103" cy="58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26876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GB" sz="4000" dirty="0"/>
              <a:t>Lazy Evaluation: </a:t>
            </a:r>
            <a:r>
              <a:rPr lang="en-GB" sz="4000" dirty="0" smtClean="0"/>
              <a:t/>
            </a:r>
            <a:br>
              <a:rPr lang="en-GB" sz="4000" dirty="0" smtClean="0"/>
            </a:br>
            <a:r>
              <a:rPr lang="en-GB" sz="4000" dirty="0" smtClean="0"/>
              <a:t>stop </a:t>
            </a:r>
            <a:r>
              <a:rPr lang="en-GB" sz="4000" dirty="0"/>
              <a:t>wasting memory and </a:t>
            </a:r>
            <a:r>
              <a:rPr lang="en-GB" sz="4000" dirty="0" smtClean="0"/>
              <a:t>time</a:t>
            </a:r>
            <a:endParaRPr lang="en-GB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2684512"/>
            <a:ext cx="6850940" cy="960512"/>
          </a:xfrm>
        </p:spPr>
        <p:txBody>
          <a:bodyPr>
            <a:normAutofit/>
          </a:bodyPr>
          <a:lstStyle/>
          <a:p>
            <a:pPr algn="l"/>
            <a:r>
              <a:rPr lang="en-US" sz="2400" dirty="0" err="1" smtClean="0"/>
              <a:t>Juozas</a:t>
            </a:r>
            <a:r>
              <a:rPr lang="en-US" sz="2400" dirty="0" smtClean="0"/>
              <a:t> </a:t>
            </a:r>
            <a:r>
              <a:rPr lang="en-US" sz="2400" i="1" dirty="0" smtClean="0"/>
              <a:t>“Joe”</a:t>
            </a:r>
            <a:r>
              <a:rPr lang="en-US" sz="2400" dirty="0" smtClean="0"/>
              <a:t> </a:t>
            </a:r>
            <a:r>
              <a:rPr lang="en-US" sz="2400" dirty="0" err="1" smtClean="0"/>
              <a:t>Kaziuk</a:t>
            </a:r>
            <a:r>
              <a:rPr lang="lt-LT" sz="2400" dirty="0" smtClean="0"/>
              <a:t>ė</a:t>
            </a:r>
            <a:r>
              <a:rPr lang="en-US" sz="2400" dirty="0" err="1" smtClean="0"/>
              <a:t>nas</a:t>
            </a:r>
            <a:endParaRPr lang="lt-LT" sz="2400" dirty="0" smtClean="0"/>
          </a:p>
          <a:p>
            <a:pPr algn="l"/>
            <a:r>
              <a:rPr lang="en-US" sz="2400" dirty="0" smtClean="0"/>
              <a:t>http://juokaz.com / juozas@juokaz.com / @</a:t>
            </a:r>
            <a:r>
              <a:rPr lang="en-US" sz="2400" dirty="0" err="1" smtClean="0"/>
              <a:t>juokaz</a:t>
            </a:r>
            <a:endParaRPr lang="en-GB" sz="2400" dirty="0" smtClean="0"/>
          </a:p>
        </p:txBody>
      </p:sp>
      <p:pic>
        <p:nvPicPr>
          <p:cNvPr id="14340" name="Picture 4" descr="http://chart.apis.google.com/chart?chs=400x400&amp;cht=qr&amp;chl=https%3A%2F%2Fjoind.in%2F%2F63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37112"/>
            <a:ext cx="2199244" cy="219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56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fbcdn-sphotos-a.akamaihd.net/hphotos-ak-ash3/534633_3776462537880_1466357579_3334932_1410355208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216025"/>
            <a:ext cx="9564554" cy="717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49" y="5589240"/>
            <a:ext cx="8229600" cy="1143000"/>
          </a:xfrm>
        </p:spPr>
        <p:txBody>
          <a:bodyPr/>
          <a:lstStyle/>
          <a:p>
            <a:r>
              <a:rPr lang="en-US" dirty="0" smtClean="0"/>
              <a:t>Sharks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56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 descr="http://www.antisocialmediallc.com/wp-content/uploads/2012/02/Up-Arrow-Sta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166"/>
            <a:ext cx="9093624" cy="682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9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farm5.staticflickr.com/4007/4542924531_5f1c103b62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27384"/>
            <a:ext cx="9645189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2780928"/>
            <a:ext cx="8229600" cy="1143000"/>
          </a:xfrm>
        </p:spPr>
        <p:txBody>
          <a:bodyPr/>
          <a:lstStyle/>
          <a:p>
            <a:r>
              <a:rPr lang="en-US" dirty="0" smtClean="0"/>
              <a:t>Infinite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415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0" y="332656"/>
            <a:ext cx="4553629" cy="6303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72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6632"/>
            <a:ext cx="6151499" cy="674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723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farm3.staticflickr.com/2246/2223726960_cc91af172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81390"/>
            <a:ext cx="9252520" cy="693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matters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418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websiteexpert.com/wp-content/uploads/XML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47" y="1772816"/>
            <a:ext cx="8529856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8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farm1.staticflickr.com/40/125164478_550fdc2aae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"/>
            <a:ext cx="1033817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37321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sinks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17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farm5.staticflickr.com/4109/4991130110_fc9f73b0c8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3583278"/>
            <a:ext cx="9649072" cy="1241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151513">
            <a:off x="2185217" y="4557988"/>
            <a:ext cx="8229600" cy="1143000"/>
          </a:xfrm>
        </p:spPr>
        <p:txBody>
          <a:bodyPr/>
          <a:lstStyle/>
          <a:p>
            <a:r>
              <a:rPr lang="en-GB" b="1" dirty="0" err="1"/>
              <a:t>mysql_unbuffered_query</a:t>
            </a:r>
            <a:r>
              <a:rPr lang="en-GB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5206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farm7.staticflickr.com/6063/6065872670_090234a7c0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0"/>
            <a:ext cx="10477014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54352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Case story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9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Juozas\Documents\My Dropbox\Photos\Myself\Confo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84"/>
            <a:ext cx="10323036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8229600" cy="1145282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Who is this guy?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4320480" cy="4970024"/>
          </a:xfrm>
          <a:solidFill>
            <a:schemeClr val="bg1">
              <a:alpha val="40000"/>
            </a:schemeClr>
          </a:solidFill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300" dirty="0" err="1" smtClean="0"/>
              <a:t>Juozas</a:t>
            </a:r>
            <a:r>
              <a:rPr lang="en-US" sz="2300" dirty="0" smtClean="0"/>
              <a:t> </a:t>
            </a:r>
            <a:r>
              <a:rPr lang="en-US" sz="2300" dirty="0" err="1" smtClean="0"/>
              <a:t>Kaziuk</a:t>
            </a:r>
            <a:r>
              <a:rPr lang="lt-LT" sz="2300" dirty="0" smtClean="0"/>
              <a:t>ėnas</a:t>
            </a:r>
            <a:r>
              <a:rPr lang="en-US" sz="2300" dirty="0" smtClean="0"/>
              <a:t>, Lithuanian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300" dirty="0" smtClean="0"/>
              <a:t>You can call me </a:t>
            </a:r>
            <a:r>
              <a:rPr lang="en-US" sz="2300" i="1" dirty="0" smtClean="0"/>
              <a:t>Joe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300" dirty="0" smtClean="0"/>
              <a:t>~</a:t>
            </a:r>
            <a:r>
              <a:rPr lang="en-US" sz="2300" dirty="0" smtClean="0"/>
              <a:t>4 </a:t>
            </a:r>
            <a:r>
              <a:rPr lang="en-US" sz="2300" dirty="0" smtClean="0"/>
              <a:t>years in Edinburgh, UK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300" dirty="0" smtClean="0"/>
              <a:t>CEO of </a:t>
            </a:r>
            <a:r>
              <a:rPr lang="en-US" sz="2300" dirty="0" smtClean="0">
                <a:solidFill>
                  <a:schemeClr val="bg1"/>
                </a:solidFill>
                <a:hlinkClick r:id="rId3"/>
              </a:rPr>
              <a:t>Web Species Ltd</a:t>
            </a:r>
            <a:endParaRPr lang="en-US" sz="2300" dirty="0" smtClean="0">
              <a:solidFill>
                <a:schemeClr val="bg1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300" i="1" dirty="0" smtClean="0"/>
              <a:t>Occasional</a:t>
            </a:r>
            <a:r>
              <a:rPr lang="en-US" sz="2300" dirty="0" smtClean="0"/>
              <a:t> open source developer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300" dirty="0" smtClean="0"/>
              <a:t>Conferences speaker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300" dirty="0" smtClean="0"/>
              <a:t>More info in </a:t>
            </a:r>
            <a:r>
              <a:rPr lang="en-US" sz="2300" b="1" dirty="0" smtClean="0">
                <a:hlinkClick r:id="rId4"/>
              </a:rPr>
              <a:t>http://juokaz.com</a:t>
            </a:r>
            <a:endParaRPr lang="en-US" sz="2300" b="1" dirty="0" smtClean="0"/>
          </a:p>
          <a:p>
            <a:pPr marL="0" indent="0">
              <a:spcAft>
                <a:spcPts val="1200"/>
              </a:spcAft>
              <a:buNone/>
            </a:pPr>
            <a:r>
              <a:rPr lang="en-US" sz="3700" dirty="0" smtClean="0"/>
              <a:t>Tweet me </a:t>
            </a:r>
            <a:r>
              <a:rPr lang="en-US" sz="3700" dirty="0" smtClean="0">
                <a:solidFill>
                  <a:srgbClr val="FFFF00"/>
                </a:solidFill>
                <a:hlinkClick r:id="rId5"/>
              </a:rPr>
              <a:t>@</a:t>
            </a:r>
            <a:r>
              <a:rPr lang="en-US" sz="3700" dirty="0" err="1" smtClean="0">
                <a:solidFill>
                  <a:srgbClr val="FFFF00"/>
                </a:solidFill>
                <a:hlinkClick r:id="rId5"/>
              </a:rPr>
              <a:t>juokaz</a:t>
            </a:r>
            <a:endParaRPr lang="en-GB" sz="37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66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farm3.staticflickr.com/2731/4351196974_e0c2b806b3_z.jpg?zz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1400"/>
            <a:ext cx="9505056" cy="72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517232"/>
            <a:ext cx="8229600" cy="1143000"/>
          </a:xfrm>
        </p:spPr>
        <p:txBody>
          <a:bodyPr/>
          <a:lstStyle/>
          <a:p>
            <a:r>
              <a:rPr lang="en-US" dirty="0" smtClean="0"/>
              <a:t>Ideas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75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farm8.staticflickr.com/7008/6493073345_9a78958b1b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635" y="0"/>
            <a:ext cx="10468259" cy="698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4941168"/>
            <a:ext cx="3466728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Closures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16016" y="4950296"/>
            <a:ext cx="4114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Map Reduce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8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 descr="http://farm4.staticflickr.com/3328/3447802751_bba15c366e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95" y="180404"/>
            <a:ext cx="6792689" cy="64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82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farm8.staticflickr.com/7133/7137096221_001c3e4b8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10300803" cy="687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4128" y="4854540"/>
            <a:ext cx="3610744" cy="197281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Keep in touch</a:t>
            </a:r>
          </a:p>
          <a:p>
            <a:pPr lvl="1"/>
            <a:r>
              <a:rPr lang="en-US" sz="2400" dirty="0" smtClean="0">
                <a:hlinkClick r:id="rId3"/>
              </a:rPr>
              <a:t>http://juokaz.com</a:t>
            </a:r>
            <a:endParaRPr lang="lt-LT" sz="2400" dirty="0" smtClean="0"/>
          </a:p>
          <a:p>
            <a:pPr lvl="1"/>
            <a:r>
              <a:rPr lang="lt-LT" sz="2400" dirty="0" smtClean="0">
                <a:hlinkClick r:id="rId4"/>
              </a:rPr>
              <a:t>juozas</a:t>
            </a:r>
            <a:r>
              <a:rPr lang="en-US" sz="2400" dirty="0" smtClean="0">
                <a:hlinkClick r:id="rId4"/>
              </a:rPr>
              <a:t>@juokaz.com</a:t>
            </a:r>
            <a:endParaRPr lang="en-US" sz="2400" dirty="0" smtClean="0"/>
          </a:p>
          <a:p>
            <a:pPr lvl="1"/>
            <a:r>
              <a:rPr lang="en-US" sz="2400" dirty="0" smtClean="0"/>
              <a:t>twitter: </a:t>
            </a:r>
            <a:r>
              <a:rPr lang="en-US" sz="2400" dirty="0" smtClean="0">
                <a:hlinkClick r:id="rId5"/>
              </a:rPr>
              <a:t>@</a:t>
            </a:r>
            <a:r>
              <a:rPr lang="en-US" sz="2400" dirty="0" err="1" smtClean="0">
                <a:hlinkClick r:id="rId5"/>
              </a:rPr>
              <a:t>juokaz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55806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fbcdn-sphotos-a.akamaihd.net/hphotos-ak-ash4/407204_3192720424692_1466357579_3103491_654433376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0"/>
            <a:ext cx="12177878" cy="686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523832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 make fun happen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64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fbcdn-sphotos-a.akamaihd.net/hphotos-ak-ash3/522507_3760964230432_1466357579_3328139_1425440095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2907704"/>
            <a:ext cx="9540552" cy="1272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48" y="530120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 organize a conference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5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farm6.staticflickr.com/5310/5629273326_7cfd53f0ac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731" y="1"/>
            <a:ext cx="9658402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Lazy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53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386" name="Picture 2" descr="http://www.maniacworld.com/too-much-wa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238" y="-33444"/>
            <a:ext cx="9230237" cy="693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63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arm6.staticflickr.com/5214/5532264790_f850b9c571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25" y="-27384"/>
            <a:ext cx="9217024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087" y="5517232"/>
            <a:ext cx="8229600" cy="1143000"/>
          </a:xfrm>
          <a:noFill/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chains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26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 descr="http://www.clker.com/cliparts/6/1/3/1/119499456854720557funct.svg.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10165"/>
            <a:ext cx="5715000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65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farm1.staticflickr.com/113/302172661_d090a360ba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4774"/>
            <a:ext cx="9309554" cy="698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65" y="5517232"/>
            <a:ext cx="8229600" cy="1143000"/>
          </a:xfrm>
        </p:spPr>
        <p:txBody>
          <a:bodyPr/>
          <a:lstStyle/>
          <a:p>
            <a:r>
              <a:rPr lang="en-US" dirty="0" smtClean="0"/>
              <a:t>Flow of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10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220</Words>
  <Application>Microsoft Office PowerPoint</Application>
  <PresentationFormat>On-screen Show (4:3)</PresentationFormat>
  <Paragraphs>59</Paragraphs>
  <Slides>23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Lazy Evaluation:  stop wasting memory and time</vt:lpstr>
      <vt:lpstr>Who is this guy?</vt:lpstr>
      <vt:lpstr>I make fun happen</vt:lpstr>
      <vt:lpstr>I organize a conference</vt:lpstr>
      <vt:lpstr>Lazy</vt:lpstr>
      <vt:lpstr>PowerPoint Presentation</vt:lpstr>
      <vt:lpstr>Data chains</vt:lpstr>
      <vt:lpstr>PowerPoint Presentation</vt:lpstr>
      <vt:lpstr>Flow of data</vt:lpstr>
      <vt:lpstr>Sharks</vt:lpstr>
      <vt:lpstr>PowerPoint Presentation</vt:lpstr>
      <vt:lpstr>Infinite data</vt:lpstr>
      <vt:lpstr>PowerPoint Presentation</vt:lpstr>
      <vt:lpstr>PowerPoint Presentation</vt:lpstr>
      <vt:lpstr>Size matters</vt:lpstr>
      <vt:lpstr>PowerPoint Presentation</vt:lpstr>
      <vt:lpstr>Data sinks</vt:lpstr>
      <vt:lpstr>mysql_unbuffered_query </vt:lpstr>
      <vt:lpstr>Case story</vt:lpstr>
      <vt:lpstr>Ideas</vt:lpstr>
      <vt:lpstr>Closures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Lazy Evaluation: stop wasting memory and time</dc:title>
  <dc:creator>Juozas</dc:creator>
  <cp:lastModifiedBy>Juozas</cp:lastModifiedBy>
  <cp:revision>16</cp:revision>
  <dcterms:created xsi:type="dcterms:W3CDTF">2012-05-18T07:43:39Z</dcterms:created>
  <dcterms:modified xsi:type="dcterms:W3CDTF">2012-05-18T14:46:26Z</dcterms:modified>
</cp:coreProperties>
</file>